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0C218BC-E726-4AAA-8449-B858041B1D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CC831B22-8E1F-4C80-A47A-3F9946E2E141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BF67DEB-C40C-4902-A704-6588DD3F8C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605F176-A7DB-4436-8B9D-6CABB49C0BA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安靜離職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179109"/>
            <a:ext cx="11251844" cy="999165"/>
          </a:xfrm>
        </p:spPr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與其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不如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rather than…</a:t>
            </a:r>
            <a:r>
              <a:rPr lang="zh-TW" altLang="en-US" dirty="0"/>
              <a:t> </a:t>
            </a:r>
            <a:r>
              <a:rPr lang="en-US" altLang="zh-TW" dirty="0"/>
              <a:t>may as well…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他們認為</a:t>
            </a:r>
            <a:r>
              <a:rPr lang="zh-TW" altLang="en-US" dirty="0">
                <a:solidFill>
                  <a:srgbClr val="FF0000"/>
                </a:solidFill>
              </a:rPr>
              <a:t>與其</a:t>
            </a:r>
            <a:r>
              <a:rPr lang="zh-TW" altLang="en-US" dirty="0"/>
              <a:t>努力工作卻仍然存不了錢，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選擇「躺平」，過一天算一天。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放假的時候</a:t>
            </a:r>
            <a:r>
              <a:rPr lang="zh-TW" altLang="en-US" dirty="0">
                <a:solidFill>
                  <a:srgbClr val="FF0000"/>
                </a:solidFill>
              </a:rPr>
              <a:t>與其</a:t>
            </a:r>
            <a:r>
              <a:rPr lang="zh-TW" altLang="en-US" dirty="0"/>
              <a:t>去景點人擠人，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在家好好休息，放鬆放鬆。</a:t>
            </a:r>
            <a:endParaRPr lang="en-US" altLang="zh-TW" dirty="0"/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與其</a:t>
            </a:r>
            <a:r>
              <a:rPr lang="zh-TW" altLang="en-US" dirty="0"/>
              <a:t>擔心網購可能買到仿冒品，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花點時間逛實體商店，親眼看、親手摸，品質比較有保障。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之餘｜</a:t>
            </a:r>
            <a:r>
              <a:rPr lang="en-US" altLang="zh-TW" dirty="0"/>
              <a:t>after…; besides…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工作時間減少以及在宅上班等措施，讓員工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喘息</a:t>
            </a:r>
            <a:r>
              <a:rPr lang="zh-TW" altLang="en-US" dirty="0">
                <a:solidFill>
                  <a:srgbClr val="FF0000"/>
                </a:solidFill>
              </a:rPr>
              <a:t>之餘</a:t>
            </a:r>
            <a:r>
              <a:rPr lang="zh-TW" altLang="en-US" dirty="0"/>
              <a:t>，有機會重新分配工作與休閒的時間。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他十分重視身體健康，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工作</a:t>
            </a:r>
            <a:r>
              <a:rPr lang="zh-TW" altLang="en-US" dirty="0">
                <a:solidFill>
                  <a:srgbClr val="FF0000"/>
                </a:solidFill>
              </a:rPr>
              <a:t>之餘</a:t>
            </a:r>
            <a:r>
              <a:rPr lang="zh-TW" altLang="en-US" dirty="0"/>
              <a:t>，常去打球、慢跑，或上健身房運動。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人們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享受科技帶來的便利</a:t>
            </a:r>
            <a:r>
              <a:rPr lang="zh-TW" altLang="en-US" dirty="0">
                <a:solidFill>
                  <a:srgbClr val="FF0000"/>
                </a:solidFill>
              </a:rPr>
              <a:t>之餘</a:t>
            </a:r>
            <a:r>
              <a:rPr lang="zh-TW" altLang="en-US" dirty="0"/>
              <a:t>，也應避免過度依賴科技與網路資訊。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三、使得｜</a:t>
            </a:r>
            <a:r>
              <a:rPr lang="en-US" altLang="zh-TW" dirty="0"/>
              <a:t>to make…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疫情之後，全球經濟受到嚴重衝擊，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年輕工作族群失去動力，對未來缺乏信心。</a:t>
            </a:r>
            <a:endParaRPr lang="en-US" altLang="zh-TW" dirty="0"/>
          </a:p>
          <a:p>
            <a:pPr>
              <a:spcBef>
                <a:spcPts val="3600"/>
              </a:spcBef>
            </a:pPr>
            <a:r>
              <a:rPr lang="zh-TW" altLang="en-US" dirty="0"/>
              <a:t>極端氣候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全球各地紛紛出現氣候異常現象，對生活造成極大的影響。</a:t>
            </a:r>
            <a:endParaRPr lang="en-US" altLang="zh-TW" dirty="0"/>
          </a:p>
          <a:p>
            <a:pPr>
              <a:spcBef>
                <a:spcPts val="3600"/>
              </a:spcBef>
            </a:pPr>
            <a:r>
              <a:rPr lang="zh-TW" altLang="en-US" dirty="0"/>
              <a:t>年輕一代不婚、不生，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社會高齡化的問題更為嚴重。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225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2026-04-27T08:42:46Z</dcterms:modified>
</cp:coreProperties>
</file>